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  <p:sldId id="261" r:id="rId3"/>
    <p:sldId id="262" r:id="rId4"/>
    <p:sldId id="264" r:id="rId5"/>
    <p:sldId id="265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6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19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9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6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5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3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1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7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3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D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5691B-CD47-C64A-A34D-21030D8AD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79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576AD-E933-1849-AFBD-A3A1DEE48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60" y="4772915"/>
            <a:ext cx="1719398" cy="14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8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76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5966E-7A4E-F145-B735-7BEAA57D9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9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5A801-C660-E544-B456-C7D8E5C3A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04" y="5180618"/>
            <a:ext cx="1233136" cy="10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84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6E559-11A5-DC47-BCCA-192F732A5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" b="7512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1062A-B929-9D4E-9E1D-089483F1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848" y="5180618"/>
            <a:ext cx="1233136" cy="10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1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7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EA7FA-17D3-214D-B0EA-0F495E8DB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79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9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5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288E5-C5D3-A444-948F-49AE77CD1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3" b="2056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02108-0FCE-D24C-95A0-7EC56D2F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68" y="5180618"/>
            <a:ext cx="1233136" cy="10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0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2018-12-13T00:30:13Z</dcterms:created>
  <dcterms:modified xsi:type="dcterms:W3CDTF">2018-12-13T00:39:02Z</dcterms:modified>
</cp:coreProperties>
</file>